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230a8a5d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230a8a5d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230a8a5d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230a8a5d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230a8a5d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230a8a5d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0f94941a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0f94941a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22804bb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22804bb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22804bb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22804bb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230a8a5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230a8a5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230a8a5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230a8a5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230a8a5d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230a8a5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230a8a5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230a8a5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230a8a5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230a8a5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70750" y="992850"/>
            <a:ext cx="5926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With the emergence of Covid-19, countries have introduced tracking and control measures that may intrude on individual privacy. Looking ahead to future crises, how should countries approach public health needs vs those of personal privacy?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</a:t>
            </a:r>
            <a:r>
              <a:rPr lang="en-GB"/>
              <a:t>Daniel </a:t>
            </a:r>
            <a:r>
              <a:rPr lang="en-GB"/>
              <a:t> Makarov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we </a:t>
            </a:r>
            <a:r>
              <a:rPr lang="en-GB"/>
              <a:t>encourage</a:t>
            </a:r>
            <a:r>
              <a:rPr lang="en-GB"/>
              <a:t> people to upload their data to </a:t>
            </a:r>
            <a:r>
              <a:rPr lang="en-GB"/>
              <a:t>blockchains</a:t>
            </a:r>
            <a:r>
              <a:rPr lang="en-GB"/>
              <a:t>?</a:t>
            </a:r>
            <a:endParaRPr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300"/>
              <a:t>By Providing Incentives</a:t>
            </a:r>
            <a:endParaRPr sz="2300"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250" y="2079400"/>
            <a:ext cx="4507401" cy="30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will </a:t>
            </a:r>
            <a:r>
              <a:rPr lang="en-GB"/>
              <a:t>blockchain</a:t>
            </a:r>
            <a:r>
              <a:rPr lang="en-GB"/>
              <a:t> affect the job market?</a:t>
            </a:r>
            <a:endParaRPr/>
          </a:p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the increased use of blockchain technology, blockchain developers, data scientists, machine learning, security, and encryption specialists will be needed to normalize blockchain.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However, intermediaries are at risk of being replaced by smart contracts.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0" y="2519036"/>
            <a:ext cx="7038899" cy="2624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</a:t>
            </a:r>
            <a:r>
              <a:rPr lang="en-GB"/>
              <a:t>lockchains will help governments solve global problems.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Blockchains provide data from citizens while keeping anonymity.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To encourage countries &amp; citizens to adopt blockchains, we incentivize them with coins.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People receive incentives for contributing, and the government uses data to solve world problems.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While blockchain will create new careers, some sure will be eradicated.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a </a:t>
            </a:r>
            <a:r>
              <a:rPr lang="en-GB"/>
              <a:t>Blockchain</a:t>
            </a:r>
            <a:r>
              <a:rPr lang="en-GB"/>
              <a:t>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2602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At </a:t>
            </a:r>
            <a:r>
              <a:rPr lang="en-GB" sz="1700"/>
              <a:t>its</a:t>
            </a:r>
            <a:r>
              <a:rPr lang="en-GB" sz="1700"/>
              <a:t> core, a </a:t>
            </a:r>
            <a:r>
              <a:rPr lang="en-GB" sz="1700"/>
              <a:t>Blockchain</a:t>
            </a:r>
            <a:r>
              <a:rPr lang="en-GB" sz="1700"/>
              <a:t> is a database. We use it as a digital ledger.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It provides transparency to all actions.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/>
              <a:t>Smart contract compatible.</a:t>
            </a:r>
            <a:endParaRPr sz="17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975" y="806325"/>
            <a:ext cx="318659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blockchain important?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Cryptography can be used to protect an individual's privacy.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Countries can distribute &amp; track resources effectively while protecting individual privacy.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Blockchain will create and eliminate careers.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276" y="2492975"/>
            <a:ext cx="2468749" cy="265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should </a:t>
            </a:r>
            <a:r>
              <a:rPr lang="en-GB"/>
              <a:t>countries</a:t>
            </a:r>
            <a:r>
              <a:rPr lang="en-GB"/>
              <a:t> approach public health needs?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575875" y="1521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Proper supply chain management is needed for public health satisfaction.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Governments can work together to distribute items equally using blockchains. 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Smart contracts can manage the flow of supplies based on the severity of a country's situation, the amount of money chipped in, and their collection.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a few transactions on the blockchain:</a:t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13" y="1453550"/>
            <a:ext cx="839587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should countries approach personal privacy?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Problem: Everyone has </a:t>
            </a:r>
            <a:r>
              <a:rPr lang="en-GB" sz="1500"/>
              <a:t>access</a:t>
            </a:r>
            <a:r>
              <a:rPr lang="en-GB" sz="1500"/>
              <a:t> to the </a:t>
            </a:r>
            <a:r>
              <a:rPr lang="en-GB" sz="1500"/>
              <a:t>blockchain. Everything that happens on a blockchain is recorded and saved. This can cause concern for privacy. 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Solution: Provide everyone a public-private key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a private-public key?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567550"/>
            <a:ext cx="32745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key: Username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Public key: </a:t>
            </a:r>
            <a:r>
              <a:rPr lang="en-GB"/>
              <a:t>0000eb7e1be9d3eb43ba67664cdb973ec77656f5f8c4cce08cfbac4b17b666e3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4572000" y="1567550"/>
            <a:ext cx="32745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Private key: </a:t>
            </a:r>
            <a:r>
              <a:rPr lang="en-GB"/>
              <a:t>Password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Private Key: aFD987e2334e2343254e25Y983r2h98dsu4398008r085438uyr4383457875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1297500" y="3217325"/>
            <a:ext cx="65490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Why</a:t>
            </a:r>
            <a:r>
              <a:rPr lang="en-GB" sz="1400"/>
              <a:t> use them? Public-private keys lessen cyber attacks and give complete control to a person's account. Furthermore, their identity is </a:t>
            </a:r>
            <a:r>
              <a:rPr lang="en-GB" sz="1400"/>
              <a:t>concealed</a:t>
            </a:r>
            <a:r>
              <a:rPr lang="en-GB" sz="1400"/>
              <a:t> to the public behind a randomized 64 digit character.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we can use private public keys: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00" y="1425538"/>
            <a:ext cx="3895025" cy="25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400" y="1431348"/>
            <a:ext cx="2890953" cy="217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4802275" y="3604375"/>
            <a:ext cx="358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Federal Government wants a vaccination status report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1261150" y="4092050"/>
            <a:ext cx="27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525" y="295975"/>
            <a:ext cx="2734999" cy="181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1"/>
          <p:cNvCxnSpPr>
            <a:stCxn id="189" idx="2"/>
          </p:cNvCxnSpPr>
          <p:nvPr/>
        </p:nvCxnSpPr>
        <p:spPr>
          <a:xfrm flipH="1">
            <a:off x="2431625" y="2114250"/>
            <a:ext cx="47400" cy="7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400" y="2716275"/>
            <a:ext cx="1906700" cy="190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1"/>
          <p:cNvCxnSpPr>
            <a:stCxn id="191" idx="3"/>
          </p:cNvCxnSpPr>
          <p:nvPr/>
        </p:nvCxnSpPr>
        <p:spPr>
          <a:xfrm flipH="1" rot="10800000">
            <a:off x="3352100" y="3657625"/>
            <a:ext cx="8001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572000" y="3133825"/>
            <a:ext cx="800100" cy="148915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4375575" y="2490475"/>
            <a:ext cx="125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Public key</a:t>
            </a: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Private Key</a:t>
            </a: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2025" y="3113575"/>
            <a:ext cx="1187725" cy="15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6099400" y="2639500"/>
            <a:ext cx="12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Private Key</a:t>
            </a: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7" name="Google Shape;197;p21"/>
          <p:cNvCxnSpPr>
            <a:stCxn id="194" idx="0"/>
          </p:cNvCxnSpPr>
          <p:nvPr/>
        </p:nvCxnSpPr>
        <p:spPr>
          <a:xfrm flipH="1" rot="10800000">
            <a:off x="5005425" y="1693375"/>
            <a:ext cx="603000" cy="7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1"/>
          <p:cNvCxnSpPr>
            <a:stCxn id="196" idx="0"/>
          </p:cNvCxnSpPr>
          <p:nvPr/>
        </p:nvCxnSpPr>
        <p:spPr>
          <a:xfrm rot="10800000">
            <a:off x="5818150" y="1700200"/>
            <a:ext cx="911100" cy="9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1"/>
          <p:cNvSpPr txBox="1"/>
          <p:nvPr/>
        </p:nvSpPr>
        <p:spPr>
          <a:xfrm>
            <a:off x="5147650" y="961800"/>
            <a:ext cx="165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Vaccination Status is uploaded to the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blockchain.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9750" y="561162"/>
            <a:ext cx="1713375" cy="128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1"/>
          <p:cNvCxnSpPr>
            <a:stCxn id="199" idx="3"/>
            <a:endCxn id="200" idx="1"/>
          </p:cNvCxnSpPr>
          <p:nvPr/>
        </p:nvCxnSpPr>
        <p:spPr>
          <a:xfrm flipH="1" rot="10800000">
            <a:off x="6800350" y="1205250"/>
            <a:ext cx="43950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